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C2DC0-BA81-4651-8E63-8533CF8D713C}" v="267" dt="2023-09-19T18:07:27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黃梓寧" userId="S::409570315@m365.fju.edu.tw::189fd944-4b34-4fb7-82ec-6336d5abdfec" providerId="AD" clId="Web-{3A5C2DC0-BA81-4651-8E63-8533CF8D713C}"/>
    <pc:docChg chg="addSld delSld modSld addMainMaster delMainMaster">
      <pc:chgData name="黃梓寧" userId="S::409570315@m365.fju.edu.tw::189fd944-4b34-4fb7-82ec-6336d5abdfec" providerId="AD" clId="Web-{3A5C2DC0-BA81-4651-8E63-8533CF8D713C}" dt="2023-09-19T18:07:27.539" v="256"/>
      <pc:docMkLst>
        <pc:docMk/>
      </pc:docMkLst>
      <pc:sldChg chg="addSp modSp mod setBg modClrScheme chgLayout">
        <pc:chgData name="黃梓寧" userId="S::409570315@m365.fju.edu.tw::189fd944-4b34-4fb7-82ec-6336d5abdfec" providerId="AD" clId="Web-{3A5C2DC0-BA81-4651-8E63-8533CF8D713C}" dt="2023-09-19T17:34:47.295" v="29" actId="20577"/>
        <pc:sldMkLst>
          <pc:docMk/>
          <pc:sldMk cId="1627197603" sldId="256"/>
        </pc:sldMkLst>
        <pc:spChg chg="mod">
          <ac:chgData name="黃梓寧" userId="S::409570315@m365.fju.edu.tw::189fd944-4b34-4fb7-82ec-6336d5abdfec" providerId="AD" clId="Web-{3A5C2DC0-BA81-4651-8E63-8533CF8D713C}" dt="2023-09-19T17:13:06.221" v="16" actId="20577"/>
          <ac:spMkLst>
            <pc:docMk/>
            <pc:sldMk cId="1627197603" sldId="256"/>
            <ac:spMk id="2" creationId="{00000000-0000-0000-0000-000000000000}"/>
          </ac:spMkLst>
        </pc:spChg>
        <pc:spChg chg="mod">
          <ac:chgData name="黃梓寧" userId="S::409570315@m365.fju.edu.tw::189fd944-4b34-4fb7-82ec-6336d5abdfec" providerId="AD" clId="Web-{3A5C2DC0-BA81-4651-8E63-8533CF8D713C}" dt="2023-09-19T17:34:47.295" v="29" actId="20577"/>
          <ac:spMkLst>
            <pc:docMk/>
            <pc:sldMk cId="1627197603" sldId="256"/>
            <ac:spMk id="3" creationId="{00000000-0000-0000-0000-000000000000}"/>
          </ac:spMkLst>
        </pc:spChg>
        <pc:spChg chg="add">
          <ac:chgData name="黃梓寧" userId="S::409570315@m365.fju.edu.tw::189fd944-4b34-4fb7-82ec-6336d5abdfec" providerId="AD" clId="Web-{3A5C2DC0-BA81-4651-8E63-8533CF8D713C}" dt="2023-09-19T16:44:37.427" v="4"/>
          <ac:spMkLst>
            <pc:docMk/>
            <pc:sldMk cId="1627197603" sldId="256"/>
            <ac:spMk id="9" creationId="{F1174801-1395-44C5-9B00-CCAC45C056E7}"/>
          </ac:spMkLst>
        </pc:spChg>
        <pc:spChg chg="add">
          <ac:chgData name="黃梓寧" userId="S::409570315@m365.fju.edu.tw::189fd944-4b34-4fb7-82ec-6336d5abdfec" providerId="AD" clId="Web-{3A5C2DC0-BA81-4651-8E63-8533CF8D713C}" dt="2023-09-19T16:44:37.427" v="4"/>
          <ac:spMkLst>
            <pc:docMk/>
            <pc:sldMk cId="1627197603" sldId="256"/>
            <ac:spMk id="11" creationId="{996DFAFB-BCE1-4BEC-82FB-D574234DEF0A}"/>
          </ac:spMkLst>
        </pc:spChg>
        <pc:spChg chg="add">
          <ac:chgData name="黃梓寧" userId="S::409570315@m365.fju.edu.tw::189fd944-4b34-4fb7-82ec-6336d5abdfec" providerId="AD" clId="Web-{3A5C2DC0-BA81-4651-8E63-8533CF8D713C}" dt="2023-09-19T16:44:37.427" v="4"/>
          <ac:spMkLst>
            <pc:docMk/>
            <pc:sldMk cId="1627197603" sldId="256"/>
            <ac:spMk id="13" creationId="{60E728E6-A07E-4A6C-AB92-D56E1402F61A}"/>
          </ac:spMkLst>
        </pc:spChg>
        <pc:grpChg chg="add">
          <ac:chgData name="黃梓寧" userId="S::409570315@m365.fju.edu.tw::189fd944-4b34-4fb7-82ec-6336d5abdfec" providerId="AD" clId="Web-{3A5C2DC0-BA81-4651-8E63-8533CF8D713C}" dt="2023-09-19T16:44:37.427" v="4"/>
          <ac:grpSpMkLst>
            <pc:docMk/>
            <pc:sldMk cId="1627197603" sldId="256"/>
            <ac:grpSpMk id="15" creationId="{18579DB9-24B0-487B-81E3-8D02AD5F8C81}"/>
          </ac:grpSpMkLst>
        </pc:grpChg>
        <pc:grpChg chg="add">
          <ac:chgData name="黃梓寧" userId="S::409570315@m365.fju.edu.tw::189fd944-4b34-4fb7-82ec-6336d5abdfec" providerId="AD" clId="Web-{3A5C2DC0-BA81-4651-8E63-8533CF8D713C}" dt="2023-09-19T16:44:37.427" v="4"/>
          <ac:grpSpMkLst>
            <pc:docMk/>
            <pc:sldMk cId="1627197603" sldId="256"/>
            <ac:grpSpMk id="24" creationId="{5C0E6139-8A19-4905-87E2-E547D7B7F1AF}"/>
          </ac:grpSpMkLst>
        </pc:grpChg>
        <pc:grpChg chg="add">
          <ac:chgData name="黃梓寧" userId="S::409570315@m365.fju.edu.tw::189fd944-4b34-4fb7-82ec-6336d5abdfec" providerId="AD" clId="Web-{3A5C2DC0-BA81-4651-8E63-8533CF8D713C}" dt="2023-09-19T16:44:37.427" v="4"/>
          <ac:grpSpMkLst>
            <pc:docMk/>
            <pc:sldMk cId="1627197603" sldId="256"/>
            <ac:grpSpMk id="28" creationId="{8F281804-17FE-49B9-9065-1A44CD473CAE}"/>
          </ac:grpSpMkLst>
        </pc:grpChg>
        <pc:picChg chg="add">
          <ac:chgData name="黃梓寧" userId="S::409570315@m365.fju.edu.tw::189fd944-4b34-4fb7-82ec-6336d5abdfec" providerId="AD" clId="Web-{3A5C2DC0-BA81-4651-8E63-8533CF8D713C}" dt="2023-09-19T16:44:37.427" v="4"/>
          <ac:picMkLst>
            <pc:docMk/>
            <pc:sldMk cId="1627197603" sldId="256"/>
            <ac:picMk id="4" creationId="{2EE28EE1-8FC8-A3DE-9BF8-F49F5A76C57C}"/>
          </ac:picMkLst>
        </pc:picChg>
      </pc:sldChg>
      <pc:sldChg chg="addSp delSp modSp new">
        <pc:chgData name="黃梓寧" userId="S::409570315@m365.fju.edu.tw::189fd944-4b34-4fb7-82ec-6336d5abdfec" providerId="AD" clId="Web-{3A5C2DC0-BA81-4651-8E63-8533CF8D713C}" dt="2023-09-19T17:49:14.721" v="109" actId="20577"/>
        <pc:sldMkLst>
          <pc:docMk/>
          <pc:sldMk cId="1866924434" sldId="257"/>
        </pc:sldMkLst>
        <pc:spChg chg="mod">
          <ac:chgData name="黃梓寧" userId="S::409570315@m365.fju.edu.tw::189fd944-4b34-4fb7-82ec-6336d5abdfec" providerId="AD" clId="Web-{3A5C2DC0-BA81-4651-8E63-8533CF8D713C}" dt="2023-09-19T17:49:14.721" v="109" actId="20577"/>
          <ac:spMkLst>
            <pc:docMk/>
            <pc:sldMk cId="1866924434" sldId="257"/>
            <ac:spMk id="2" creationId="{9E7906D2-426F-1399-66F3-3FA67E3AE515}"/>
          </ac:spMkLst>
        </pc:spChg>
        <pc:spChg chg="del">
          <ac:chgData name="黃梓寧" userId="S::409570315@m365.fju.edu.tw::189fd944-4b34-4fb7-82ec-6336d5abdfec" providerId="AD" clId="Web-{3A5C2DC0-BA81-4651-8E63-8533CF8D713C}" dt="2023-09-19T17:35:23.295" v="30"/>
          <ac:spMkLst>
            <pc:docMk/>
            <pc:sldMk cId="1866924434" sldId="257"/>
            <ac:spMk id="3" creationId="{00D3557F-099F-DD29-4622-CB64EF20E97D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5:31.374" v="31" actId="14100"/>
          <ac:picMkLst>
            <pc:docMk/>
            <pc:sldMk cId="1866924434" sldId="257"/>
            <ac:picMk id="4" creationId="{664E7BD5-BEA8-7456-4743-1A47E684906E}"/>
          </ac:picMkLst>
        </pc:picChg>
      </pc:sldChg>
      <pc:sldChg chg="new del">
        <pc:chgData name="黃梓寧" userId="S::409570315@m365.fju.edu.tw::189fd944-4b34-4fb7-82ec-6336d5abdfec" providerId="AD" clId="Web-{3A5C2DC0-BA81-4651-8E63-8533CF8D713C}" dt="2023-09-19T16:44:34.614" v="3"/>
        <pc:sldMkLst>
          <pc:docMk/>
          <pc:sldMk cId="2557325463" sldId="257"/>
        </pc:sldMkLst>
      </pc:sldChg>
      <pc:sldChg chg="addSp delSp modSp new">
        <pc:chgData name="黃梓寧" userId="S::409570315@m365.fju.edu.tw::189fd944-4b34-4fb7-82ec-6336d5abdfec" providerId="AD" clId="Web-{3A5C2DC0-BA81-4651-8E63-8533CF8D713C}" dt="2023-09-19T17:50:30.519" v="119"/>
        <pc:sldMkLst>
          <pc:docMk/>
          <pc:sldMk cId="1286387484" sldId="258"/>
        </pc:sldMkLst>
        <pc:spChg chg="del">
          <ac:chgData name="黃梓寧" userId="S::409570315@m365.fju.edu.tw::189fd944-4b34-4fb7-82ec-6336d5abdfec" providerId="AD" clId="Web-{3A5C2DC0-BA81-4651-8E63-8533CF8D713C}" dt="2023-09-19T17:49:19.361" v="110"/>
          <ac:spMkLst>
            <pc:docMk/>
            <pc:sldMk cId="1286387484" sldId="258"/>
            <ac:spMk id="2" creationId="{05FCB770-AE70-0C0A-DCA3-F300901C6D5B}"/>
          </ac:spMkLst>
        </pc:spChg>
        <pc:spChg chg="del">
          <ac:chgData name="黃梓寧" userId="S::409570315@m365.fju.edu.tw::189fd944-4b34-4fb7-82ec-6336d5abdfec" providerId="AD" clId="Web-{3A5C2DC0-BA81-4651-8E63-8533CF8D713C}" dt="2023-09-19T17:35:39.561" v="32"/>
          <ac:spMkLst>
            <pc:docMk/>
            <pc:sldMk cId="1286387484" sldId="258"/>
            <ac:spMk id="3" creationId="{D0920952-D9EA-8497-3A05-1CA34388123F}"/>
          </ac:spMkLst>
        </pc:spChg>
        <pc:spChg chg="add mod">
          <ac:chgData name="黃梓寧" userId="S::409570315@m365.fju.edu.tw::189fd944-4b34-4fb7-82ec-6336d5abdfec" providerId="AD" clId="Web-{3A5C2DC0-BA81-4651-8E63-8533CF8D713C}" dt="2023-09-19T17:50:07.347" v="117" actId="20577"/>
          <ac:spMkLst>
            <pc:docMk/>
            <pc:sldMk cId="1286387484" sldId="258"/>
            <ac:spMk id="6" creationId="{4F43E372-E76B-91A3-B3FF-B071462BBAC4}"/>
          </ac:spMkLst>
        </pc:spChg>
        <pc:spChg chg="add del">
          <ac:chgData name="黃梓寧" userId="S::409570315@m365.fju.edu.tw::189fd944-4b34-4fb7-82ec-6336d5abdfec" providerId="AD" clId="Web-{3A5C2DC0-BA81-4651-8E63-8533CF8D713C}" dt="2023-09-19T17:50:30.519" v="119"/>
          <ac:spMkLst>
            <pc:docMk/>
            <pc:sldMk cId="1286387484" sldId="258"/>
            <ac:spMk id="7" creationId="{04723C0F-C860-AD03-CAE1-0E5CA0C867A0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6:09.093" v="39" actId="14100"/>
          <ac:picMkLst>
            <pc:docMk/>
            <pc:sldMk cId="1286387484" sldId="258"/>
            <ac:picMk id="4" creationId="{4D5439D4-D0C1-31BE-2E89-4BD442700809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6:10.171" v="40" actId="1076"/>
          <ac:picMkLst>
            <pc:docMk/>
            <pc:sldMk cId="1286387484" sldId="258"/>
            <ac:picMk id="5" creationId="{0F13474C-F8D6-A676-7D3F-930E773683F9}"/>
          </ac:picMkLst>
        </pc:picChg>
      </pc:sldChg>
      <pc:sldChg chg="new del">
        <pc:chgData name="黃梓寧" userId="S::409570315@m365.fju.edu.tw::189fd944-4b34-4fb7-82ec-6336d5abdfec" providerId="AD" clId="Web-{3A5C2DC0-BA81-4651-8E63-8533CF8D713C}" dt="2023-09-19T16:44:33.442" v="2"/>
        <pc:sldMkLst>
          <pc:docMk/>
          <pc:sldMk cId="4100496147" sldId="258"/>
        </pc:sldMkLst>
      </pc:sldChg>
      <pc:sldChg chg="addSp delSp modSp new">
        <pc:chgData name="黃梓寧" userId="S::409570315@m365.fju.edu.tw::189fd944-4b34-4fb7-82ec-6336d5abdfec" providerId="AD" clId="Web-{3A5C2DC0-BA81-4651-8E63-8533CF8D713C}" dt="2023-09-19T17:38:53.115" v="75" actId="1076"/>
        <pc:sldMkLst>
          <pc:docMk/>
          <pc:sldMk cId="3477726685" sldId="259"/>
        </pc:sldMkLst>
        <pc:spChg chg="del">
          <ac:chgData name="黃梓寧" userId="S::409570315@m365.fju.edu.tw::189fd944-4b34-4fb7-82ec-6336d5abdfec" providerId="AD" clId="Web-{3A5C2DC0-BA81-4651-8E63-8533CF8D713C}" dt="2023-09-19T17:36:31.594" v="41"/>
          <ac:spMkLst>
            <pc:docMk/>
            <pc:sldMk cId="3477726685" sldId="259"/>
            <ac:spMk id="3" creationId="{F85C29C1-51C6-2E38-B53C-A3580F09AEB7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6:35.922" v="42" actId="1076"/>
          <ac:picMkLst>
            <pc:docMk/>
            <pc:sldMk cId="3477726685" sldId="259"/>
            <ac:picMk id="4" creationId="{52204DBF-658D-9CB7-CF51-ADF2E926961B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8:53.115" v="75" actId="1076"/>
          <ac:picMkLst>
            <pc:docMk/>
            <pc:sldMk cId="3477726685" sldId="259"/>
            <ac:picMk id="5" creationId="{DBDB8D72-B340-4CA5-BBE9-0C66E1D36C06}"/>
          </ac:picMkLst>
        </pc:picChg>
      </pc:sldChg>
      <pc:sldChg chg="addSp delSp modSp new">
        <pc:chgData name="黃梓寧" userId="S::409570315@m365.fju.edu.tw::189fd944-4b34-4fb7-82ec-6336d5abdfec" providerId="AD" clId="Web-{3A5C2DC0-BA81-4651-8E63-8533CF8D713C}" dt="2023-09-19T18:01:05.016" v="202" actId="1076"/>
        <pc:sldMkLst>
          <pc:docMk/>
          <pc:sldMk cId="2561708814" sldId="260"/>
        </pc:sldMkLst>
        <pc:spChg chg="mod">
          <ac:chgData name="黃梓寧" userId="S::409570315@m365.fju.edu.tw::189fd944-4b34-4fb7-82ec-6336d5abdfec" providerId="AD" clId="Web-{3A5C2DC0-BA81-4651-8E63-8533CF8D713C}" dt="2023-09-19T18:01:01.453" v="201" actId="1076"/>
          <ac:spMkLst>
            <pc:docMk/>
            <pc:sldMk cId="2561708814" sldId="260"/>
            <ac:spMk id="2" creationId="{FBECFC7C-ED6D-0BE6-3592-72DD3DC89C80}"/>
          </ac:spMkLst>
        </pc:spChg>
        <pc:spChg chg="del">
          <ac:chgData name="黃梓寧" userId="S::409570315@m365.fju.edu.tw::189fd944-4b34-4fb7-82ec-6336d5abdfec" providerId="AD" clId="Web-{3A5C2DC0-BA81-4651-8E63-8533CF8D713C}" dt="2023-09-19T17:37:07.016" v="48"/>
          <ac:spMkLst>
            <pc:docMk/>
            <pc:sldMk cId="2561708814" sldId="260"/>
            <ac:spMk id="3" creationId="{397244E2-85E3-E346-6426-2E9FEE508B10}"/>
          </ac:spMkLst>
        </pc:spChg>
        <pc:spChg chg="add del">
          <ac:chgData name="黃梓寧" userId="S::409570315@m365.fju.edu.tw::189fd944-4b34-4fb7-82ec-6336d5abdfec" providerId="AD" clId="Web-{3A5C2DC0-BA81-4651-8E63-8533CF8D713C}" dt="2023-09-19T17:51:34.317" v="135"/>
          <ac:spMkLst>
            <pc:docMk/>
            <pc:sldMk cId="2561708814" sldId="260"/>
            <ac:spMk id="6" creationId="{00071B1B-7BCB-AB0E-BB70-99293F0114D7}"/>
          </ac:spMkLst>
        </pc:spChg>
        <pc:spChg chg="add del">
          <ac:chgData name="黃梓寧" userId="S::409570315@m365.fju.edu.tw::189fd944-4b34-4fb7-82ec-6336d5abdfec" providerId="AD" clId="Web-{3A5C2DC0-BA81-4651-8E63-8533CF8D713C}" dt="2023-09-19T17:52:08.974" v="137"/>
          <ac:spMkLst>
            <pc:docMk/>
            <pc:sldMk cId="2561708814" sldId="260"/>
            <ac:spMk id="7" creationId="{6F517EA3-E5CB-87C5-85ED-1E2846AF7BBB}"/>
          </ac:spMkLst>
        </pc:spChg>
        <pc:spChg chg="add mod">
          <ac:chgData name="黃梓寧" userId="S::409570315@m365.fju.edu.tw::189fd944-4b34-4fb7-82ec-6336d5abdfec" providerId="AD" clId="Web-{3A5C2DC0-BA81-4651-8E63-8533CF8D713C}" dt="2023-09-19T18:01:05.016" v="202" actId="1076"/>
          <ac:spMkLst>
            <pc:docMk/>
            <pc:sldMk cId="2561708814" sldId="260"/>
            <ac:spMk id="18" creationId="{F5274103-2EFE-48C2-13A4-FB63C2AD2672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7:40.129" v="56" actId="14100"/>
          <ac:picMkLst>
            <pc:docMk/>
            <pc:sldMk cId="2561708814" sldId="260"/>
            <ac:picMk id="4" creationId="{8C6808B2-A43D-9D84-79AB-BE7E584BC6A4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7:44.363" v="58" actId="1076"/>
          <ac:picMkLst>
            <pc:docMk/>
            <pc:sldMk cId="2561708814" sldId="260"/>
            <ac:picMk id="5" creationId="{9BE29094-CCAB-D6A3-B4A9-57E324B6CA62}"/>
          </ac:picMkLst>
        </pc:picChg>
        <pc:inkChg chg="add">
          <ac:chgData name="黃梓寧" userId="S::409570315@m365.fju.edu.tw::189fd944-4b34-4fb7-82ec-6336d5abdfec" providerId="AD" clId="Web-{3A5C2DC0-BA81-4651-8E63-8533CF8D713C}" dt="2023-09-19T17:52:29.443" v="138"/>
          <ac:inkMkLst>
            <pc:docMk/>
            <pc:sldMk cId="2561708814" sldId="260"/>
            <ac:inkMk id="8" creationId="{21EB2A5F-EF3F-56EA-96A1-0FBF38EAFEA2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2:34.818" v="142"/>
          <ac:inkMkLst>
            <pc:docMk/>
            <pc:sldMk cId="2561708814" sldId="260"/>
            <ac:inkMk id="9" creationId="{9E67E218-6CB2-C03E-C4C3-DFC97E5F8EEC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2:34.303" v="141"/>
          <ac:inkMkLst>
            <pc:docMk/>
            <pc:sldMk cId="2561708814" sldId="260"/>
            <ac:inkMk id="10" creationId="{6BDB9536-CD88-6157-4179-087272079699}"/>
          </ac:inkMkLst>
        </pc:inkChg>
        <pc:inkChg chg="add">
          <ac:chgData name="黃梓寧" userId="S::409570315@m365.fju.edu.tw::189fd944-4b34-4fb7-82ec-6336d5abdfec" providerId="AD" clId="Web-{3A5C2DC0-BA81-4651-8E63-8533CF8D713C}" dt="2023-09-19T17:52:37.975" v="143"/>
          <ac:inkMkLst>
            <pc:docMk/>
            <pc:sldMk cId="2561708814" sldId="260"/>
            <ac:inkMk id="11" creationId="{AB2E4A2D-4AA9-D04E-E812-671A574CC3BD}"/>
          </ac:inkMkLst>
        </pc:inkChg>
        <pc:inkChg chg="add">
          <ac:chgData name="黃梓寧" userId="S::409570315@m365.fju.edu.tw::189fd944-4b34-4fb7-82ec-6336d5abdfec" providerId="AD" clId="Web-{3A5C2DC0-BA81-4651-8E63-8533CF8D713C}" dt="2023-09-19T17:52:44.318" v="144"/>
          <ac:inkMkLst>
            <pc:docMk/>
            <pc:sldMk cId="2561708814" sldId="260"/>
            <ac:inkMk id="12" creationId="{DBF043C4-4E44-F3DC-25A3-FC02F1D43F64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2:56.897" v="151"/>
          <ac:inkMkLst>
            <pc:docMk/>
            <pc:sldMk cId="2561708814" sldId="260"/>
            <ac:inkMk id="13" creationId="{1C0D5769-F3D8-D81B-C5F8-AA16612D8041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2:51.491" v="149"/>
          <ac:inkMkLst>
            <pc:docMk/>
            <pc:sldMk cId="2561708814" sldId="260"/>
            <ac:inkMk id="14" creationId="{CEAD0DDA-E5B1-9D50-385E-E3DACE106858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2:50.709" v="148"/>
          <ac:inkMkLst>
            <pc:docMk/>
            <pc:sldMk cId="2561708814" sldId="260"/>
            <ac:inkMk id="15" creationId="{43B60EC4-761A-E452-4DF8-6C32B5B26B27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7:53:10.069" v="153"/>
          <ac:inkMkLst>
            <pc:docMk/>
            <pc:sldMk cId="2561708814" sldId="260"/>
            <ac:inkMk id="16" creationId="{8F99C9C1-0A8F-43EF-2232-B02A3DD6532E}"/>
          </ac:inkMkLst>
        </pc:inkChg>
      </pc:sldChg>
      <pc:sldChg chg="addSp delSp modSp new">
        <pc:chgData name="黃梓寧" userId="S::409570315@m365.fju.edu.tw::189fd944-4b34-4fb7-82ec-6336d5abdfec" providerId="AD" clId="Web-{3A5C2DC0-BA81-4651-8E63-8533CF8D713C}" dt="2023-09-19T17:57:05.261" v="183" actId="1076"/>
        <pc:sldMkLst>
          <pc:docMk/>
          <pc:sldMk cId="4253368921" sldId="261"/>
        </pc:sldMkLst>
        <pc:spChg chg="mod">
          <ac:chgData name="黃梓寧" userId="S::409570315@m365.fju.edu.tw::189fd944-4b34-4fb7-82ec-6336d5abdfec" providerId="AD" clId="Web-{3A5C2DC0-BA81-4651-8E63-8533CF8D713C}" dt="2023-09-19T17:56:52.964" v="181" actId="1076"/>
          <ac:spMkLst>
            <pc:docMk/>
            <pc:sldMk cId="4253368921" sldId="261"/>
            <ac:spMk id="2" creationId="{26A9D0F7-502F-77E4-B336-26E41BE3CA6A}"/>
          </ac:spMkLst>
        </pc:spChg>
        <pc:spChg chg="del">
          <ac:chgData name="黃梓寧" userId="S::409570315@m365.fju.edu.tw::189fd944-4b34-4fb7-82ec-6336d5abdfec" providerId="AD" clId="Web-{3A5C2DC0-BA81-4651-8E63-8533CF8D713C}" dt="2023-09-19T17:37:50.598" v="59"/>
          <ac:spMkLst>
            <pc:docMk/>
            <pc:sldMk cId="4253368921" sldId="261"/>
            <ac:spMk id="3" creationId="{52375129-D16A-4B9A-6ECD-13D05A94E590}"/>
          </ac:spMkLst>
        </pc:spChg>
        <pc:spChg chg="add mod">
          <ac:chgData name="黃梓寧" userId="S::409570315@m365.fju.edu.tw::189fd944-4b34-4fb7-82ec-6336d5abdfec" providerId="AD" clId="Web-{3A5C2DC0-BA81-4651-8E63-8533CF8D713C}" dt="2023-09-19T17:57:05.261" v="183" actId="1076"/>
          <ac:spMkLst>
            <pc:docMk/>
            <pc:sldMk cId="4253368921" sldId="261"/>
            <ac:spMk id="7" creationId="{674E792B-ADE3-CEFE-87F4-A13A7B381C64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8:05.036" v="66" actId="14100"/>
          <ac:picMkLst>
            <pc:docMk/>
            <pc:sldMk cId="4253368921" sldId="261"/>
            <ac:picMk id="4" creationId="{9199B562-3FE7-F5EB-EF73-3D8EF82D8535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8:02.067" v="65" actId="1076"/>
          <ac:picMkLst>
            <pc:docMk/>
            <pc:sldMk cId="4253368921" sldId="261"/>
            <ac:picMk id="5" creationId="{AC9ADBA8-A933-7E7A-7A29-3880FDF9E664}"/>
          </ac:picMkLst>
        </pc:picChg>
      </pc:sldChg>
      <pc:sldChg chg="addSp delSp modSp new">
        <pc:chgData name="黃梓寧" userId="S::409570315@m365.fju.edu.tw::189fd944-4b34-4fb7-82ec-6336d5abdfec" providerId="AD" clId="Web-{3A5C2DC0-BA81-4651-8E63-8533CF8D713C}" dt="2023-09-19T18:00:51.078" v="199" actId="1076"/>
        <pc:sldMkLst>
          <pc:docMk/>
          <pc:sldMk cId="4099894148" sldId="262"/>
        </pc:sldMkLst>
        <pc:spChg chg="mod">
          <ac:chgData name="黃梓寧" userId="S::409570315@m365.fju.edu.tw::189fd944-4b34-4fb7-82ec-6336d5abdfec" providerId="AD" clId="Web-{3A5C2DC0-BA81-4651-8E63-8533CF8D713C}" dt="2023-09-19T18:00:51.078" v="199" actId="1076"/>
          <ac:spMkLst>
            <pc:docMk/>
            <pc:sldMk cId="4099894148" sldId="262"/>
            <ac:spMk id="2" creationId="{C3339D90-5232-6CB5-D7E2-84E8599BF21E}"/>
          </ac:spMkLst>
        </pc:spChg>
        <pc:spChg chg="del">
          <ac:chgData name="黃梓寧" userId="S::409570315@m365.fju.edu.tw::189fd944-4b34-4fb7-82ec-6336d5abdfec" providerId="AD" clId="Web-{3A5C2DC0-BA81-4651-8E63-8533CF8D713C}" dt="2023-09-19T17:38:21.489" v="67"/>
          <ac:spMkLst>
            <pc:docMk/>
            <pc:sldMk cId="4099894148" sldId="262"/>
            <ac:spMk id="3" creationId="{F966B63F-8991-3509-112B-EBF8E4125D81}"/>
          </ac:spMkLst>
        </pc:spChg>
        <pc:spChg chg="add mod">
          <ac:chgData name="黃梓寧" userId="S::409570315@m365.fju.edu.tw::189fd944-4b34-4fb7-82ec-6336d5abdfec" providerId="AD" clId="Web-{3A5C2DC0-BA81-4651-8E63-8533CF8D713C}" dt="2023-09-19T18:00:48.609" v="198" actId="14100"/>
          <ac:spMkLst>
            <pc:docMk/>
            <pc:sldMk cId="4099894148" sldId="262"/>
            <ac:spMk id="9" creationId="{47F836A1-4F9B-3705-F5DA-A44F40D03BDE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39:08.459" v="76" actId="1076"/>
          <ac:picMkLst>
            <pc:docMk/>
            <pc:sldMk cId="4099894148" sldId="262"/>
            <ac:picMk id="4" creationId="{69BBE03F-1B74-C9EA-8DC9-0C06865AF55D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9:11.756" v="77" actId="1076"/>
          <ac:picMkLst>
            <pc:docMk/>
            <pc:sldMk cId="4099894148" sldId="262"/>
            <ac:picMk id="5" creationId="{07D576C4-8656-F851-6A3C-D27980EECD0E}"/>
          </ac:picMkLst>
        </pc:picChg>
        <pc:inkChg chg="add">
          <ac:chgData name="黃梓寧" userId="S::409570315@m365.fju.edu.tw::189fd944-4b34-4fb7-82ec-6336d5abdfec" providerId="AD" clId="Web-{3A5C2DC0-BA81-4651-8E63-8533CF8D713C}" dt="2023-09-19T17:58:31.200" v="184"/>
          <ac:inkMkLst>
            <pc:docMk/>
            <pc:sldMk cId="4099894148" sldId="262"/>
            <ac:inkMk id="6" creationId="{FAEC6506-F171-C0DA-904B-EDEABEC3BEDC}"/>
          </ac:inkMkLst>
        </pc:inkChg>
        <pc:inkChg chg="add">
          <ac:chgData name="黃梓寧" userId="S::409570315@m365.fju.edu.tw::189fd944-4b34-4fb7-82ec-6336d5abdfec" providerId="AD" clId="Web-{3A5C2DC0-BA81-4651-8E63-8533CF8D713C}" dt="2023-09-19T17:58:39.888" v="185"/>
          <ac:inkMkLst>
            <pc:docMk/>
            <pc:sldMk cId="4099894148" sldId="262"/>
            <ac:inkMk id="7" creationId="{CE1C960D-16A0-4E2C-2DA9-89390BD9C8AC}"/>
          </ac:inkMkLst>
        </pc:inkChg>
      </pc:sldChg>
      <pc:sldChg chg="addSp delSp modSp new add del">
        <pc:chgData name="黃梓寧" userId="S::409570315@m365.fju.edu.tw::189fd944-4b34-4fb7-82ec-6336d5abdfec" providerId="AD" clId="Web-{3A5C2DC0-BA81-4651-8E63-8533CF8D713C}" dt="2023-09-19T18:03:45.144" v="218"/>
        <pc:sldMkLst>
          <pc:docMk/>
          <pc:sldMk cId="1993161901" sldId="263"/>
        </pc:sldMkLst>
        <pc:spChg chg="mod">
          <ac:chgData name="黃梓寧" userId="S::409570315@m365.fju.edu.tw::189fd944-4b34-4fb7-82ec-6336d5abdfec" providerId="AD" clId="Web-{3A5C2DC0-BA81-4651-8E63-8533CF8D713C}" dt="2023-09-19T18:01:46.329" v="208" actId="1076"/>
          <ac:spMkLst>
            <pc:docMk/>
            <pc:sldMk cId="1993161901" sldId="263"/>
            <ac:spMk id="2" creationId="{B0F073E2-E9FF-0E48-BA0B-14271AA50FAB}"/>
          </ac:spMkLst>
        </pc:spChg>
        <pc:spChg chg="del">
          <ac:chgData name="黃梓寧" userId="S::409570315@m365.fju.edu.tw::189fd944-4b34-4fb7-82ec-6336d5abdfec" providerId="AD" clId="Web-{3A5C2DC0-BA81-4651-8E63-8533CF8D713C}" dt="2023-09-19T17:39:17.303" v="78"/>
          <ac:spMkLst>
            <pc:docMk/>
            <pc:sldMk cId="1993161901" sldId="263"/>
            <ac:spMk id="3" creationId="{C499862B-1EBF-A198-478B-B9576595A9FC}"/>
          </ac:spMkLst>
        </pc:spChg>
        <pc:spChg chg="add del mod">
          <ac:chgData name="黃梓寧" userId="S::409570315@m365.fju.edu.tw::189fd944-4b34-4fb7-82ec-6336d5abdfec" providerId="AD" clId="Web-{3A5C2DC0-BA81-4651-8E63-8533CF8D713C}" dt="2023-09-19T18:03:18.300" v="212"/>
          <ac:spMkLst>
            <pc:docMk/>
            <pc:sldMk cId="1993161901" sldId="263"/>
            <ac:spMk id="7" creationId="{07A11441-D837-215F-EE25-8C2B219D5C2D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8:02:05.548" v="211" actId="14100"/>
          <ac:picMkLst>
            <pc:docMk/>
            <pc:sldMk cId="1993161901" sldId="263"/>
            <ac:picMk id="4" creationId="{9E60639E-A386-FE21-822F-CCEC6C3FC118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39:44.866" v="83" actId="1076"/>
          <ac:picMkLst>
            <pc:docMk/>
            <pc:sldMk cId="1993161901" sldId="263"/>
            <ac:picMk id="5" creationId="{60AEA88C-BDBF-4672-499D-DB3A82870BDA}"/>
          </ac:picMkLst>
        </pc:picChg>
        <pc:inkChg chg="add">
          <ac:chgData name="黃梓寧" userId="S::409570315@m365.fju.edu.tw::189fd944-4b34-4fb7-82ec-6336d5abdfec" providerId="AD" clId="Web-{3A5C2DC0-BA81-4651-8E63-8533CF8D713C}" dt="2023-09-19T18:03:25.034" v="213"/>
          <ac:inkMkLst>
            <pc:docMk/>
            <pc:sldMk cId="1993161901" sldId="263"/>
            <ac:inkMk id="8" creationId="{8D820D80-3DED-58B6-C41C-81E4F6260DFD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8:03:40.222" v="217"/>
          <ac:inkMkLst>
            <pc:docMk/>
            <pc:sldMk cId="1993161901" sldId="263"/>
            <ac:inkMk id="9" creationId="{B94B1AA4-E866-BFDF-EB11-EE2307361D6A}"/>
          </ac:inkMkLst>
        </pc:inkChg>
        <pc:inkChg chg="add">
          <ac:chgData name="黃梓寧" userId="S::409570315@m365.fju.edu.tw::189fd944-4b34-4fb7-82ec-6336d5abdfec" providerId="AD" clId="Web-{3A5C2DC0-BA81-4651-8E63-8533CF8D713C}" dt="2023-09-19T18:03:45.144" v="218"/>
          <ac:inkMkLst>
            <pc:docMk/>
            <pc:sldMk cId="1993161901" sldId="263"/>
            <ac:inkMk id="10" creationId="{8D92850A-5C2C-1D5E-79D4-FB4A60BCD247}"/>
          </ac:inkMkLst>
        </pc:inkChg>
      </pc:sldChg>
      <pc:sldChg chg="addSp delSp modSp new">
        <pc:chgData name="黃梓寧" userId="S::409570315@m365.fju.edu.tw::189fd944-4b34-4fb7-82ec-6336d5abdfec" providerId="AD" clId="Web-{3A5C2DC0-BA81-4651-8E63-8533CF8D713C}" dt="2023-09-19T18:04:15.769" v="225" actId="14100"/>
        <pc:sldMkLst>
          <pc:docMk/>
          <pc:sldMk cId="3374472633" sldId="264"/>
        </pc:sldMkLst>
        <pc:spChg chg="mod">
          <ac:chgData name="黃梓寧" userId="S::409570315@m365.fju.edu.tw::189fd944-4b34-4fb7-82ec-6336d5abdfec" providerId="AD" clId="Web-{3A5C2DC0-BA81-4651-8E63-8533CF8D713C}" dt="2023-09-19T18:04:15.769" v="225" actId="14100"/>
          <ac:spMkLst>
            <pc:docMk/>
            <pc:sldMk cId="3374472633" sldId="264"/>
            <ac:spMk id="2" creationId="{FB526481-3B9F-854E-FA5F-31779E17E326}"/>
          </ac:spMkLst>
        </pc:spChg>
        <pc:spChg chg="del">
          <ac:chgData name="黃梓寧" userId="S::409570315@m365.fju.edu.tw::189fd944-4b34-4fb7-82ec-6336d5abdfec" providerId="AD" clId="Web-{3A5C2DC0-BA81-4651-8E63-8533CF8D713C}" dt="2023-09-19T17:39:59.866" v="86"/>
          <ac:spMkLst>
            <pc:docMk/>
            <pc:sldMk cId="3374472633" sldId="264"/>
            <ac:spMk id="3" creationId="{97980019-7D6D-2F1F-9096-6FE41CE3455C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40:14.773" v="92" actId="14100"/>
          <ac:picMkLst>
            <pc:docMk/>
            <pc:sldMk cId="3374472633" sldId="264"/>
            <ac:picMk id="4" creationId="{D10C39B0-918E-AE67-7821-C8111EEFDEDD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40:11.960" v="91" actId="1076"/>
          <ac:picMkLst>
            <pc:docMk/>
            <pc:sldMk cId="3374472633" sldId="264"/>
            <ac:picMk id="5" creationId="{4CA17FE6-2FCF-94DD-81B8-4EA16C95B309}"/>
          </ac:picMkLst>
        </pc:picChg>
        <pc:inkChg chg="add">
          <ac:chgData name="黃梓寧" userId="S::409570315@m365.fju.edu.tw::189fd944-4b34-4fb7-82ec-6336d5abdfec" providerId="AD" clId="Web-{3A5C2DC0-BA81-4651-8E63-8533CF8D713C}" dt="2023-09-19T18:03:53.425" v="219"/>
          <ac:inkMkLst>
            <pc:docMk/>
            <pc:sldMk cId="3374472633" sldId="264"/>
            <ac:inkMk id="6" creationId="{A75B0C62-0A54-74BC-5FDC-96BCD7BABB53}"/>
          </ac:inkMkLst>
        </pc:inkChg>
        <pc:inkChg chg="add del">
          <ac:chgData name="黃梓寧" userId="S::409570315@m365.fju.edu.tw::189fd944-4b34-4fb7-82ec-6336d5abdfec" providerId="AD" clId="Web-{3A5C2DC0-BA81-4651-8E63-8533CF8D713C}" dt="2023-09-19T18:04:00.550" v="221"/>
          <ac:inkMkLst>
            <pc:docMk/>
            <pc:sldMk cId="3374472633" sldId="264"/>
            <ac:inkMk id="7" creationId="{D33DB4A3-90E8-BFE7-3697-6954C6BC8A2B}"/>
          </ac:inkMkLst>
        </pc:inkChg>
      </pc:sldChg>
      <pc:sldChg chg="addSp delSp modSp new">
        <pc:chgData name="黃梓寧" userId="S::409570315@m365.fju.edu.tw::189fd944-4b34-4fb7-82ec-6336d5abdfec" providerId="AD" clId="Web-{3A5C2DC0-BA81-4651-8E63-8533CF8D713C}" dt="2023-09-19T18:06:50.132" v="248" actId="1076"/>
        <pc:sldMkLst>
          <pc:docMk/>
          <pc:sldMk cId="3764853551" sldId="265"/>
        </pc:sldMkLst>
        <pc:spChg chg="mod">
          <ac:chgData name="黃梓寧" userId="S::409570315@m365.fju.edu.tw::189fd944-4b34-4fb7-82ec-6336d5abdfec" providerId="AD" clId="Web-{3A5C2DC0-BA81-4651-8E63-8533CF8D713C}" dt="2023-09-19T18:06:20.288" v="241" actId="1076"/>
          <ac:spMkLst>
            <pc:docMk/>
            <pc:sldMk cId="3764853551" sldId="265"/>
            <ac:spMk id="2" creationId="{9841FB18-77D9-4DC8-0D9F-1FFCDD864CE1}"/>
          </ac:spMkLst>
        </pc:spChg>
        <pc:spChg chg="del">
          <ac:chgData name="黃梓寧" userId="S::409570315@m365.fju.edu.tw::189fd944-4b34-4fb7-82ec-6336d5abdfec" providerId="AD" clId="Web-{3A5C2DC0-BA81-4651-8E63-8533CF8D713C}" dt="2023-09-19T17:46:10.436" v="94"/>
          <ac:spMkLst>
            <pc:docMk/>
            <pc:sldMk cId="3764853551" sldId="265"/>
            <ac:spMk id="3" creationId="{12D8F574-443B-3AC1-AEAC-B4DA0FE8D397}"/>
          </ac:spMkLst>
        </pc:spChg>
        <pc:spChg chg="add mod">
          <ac:chgData name="黃梓寧" userId="S::409570315@m365.fju.edu.tw::189fd944-4b34-4fb7-82ec-6336d5abdfec" providerId="AD" clId="Web-{3A5C2DC0-BA81-4651-8E63-8533CF8D713C}" dt="2023-09-19T18:06:50.132" v="248" actId="1076"/>
          <ac:spMkLst>
            <pc:docMk/>
            <pc:sldMk cId="3764853551" sldId="265"/>
            <ac:spMk id="7" creationId="{65FD4B50-7630-474F-AF04-592A399E56F5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7:46:17.030" v="98" actId="14100"/>
          <ac:picMkLst>
            <pc:docMk/>
            <pc:sldMk cId="3764853551" sldId="265"/>
            <ac:picMk id="4" creationId="{5BB09088-ED1C-CA2C-0A27-DFAF7193F95C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7:46:28.608" v="104" actId="1076"/>
          <ac:picMkLst>
            <pc:docMk/>
            <pc:sldMk cId="3764853551" sldId="265"/>
            <ac:picMk id="5" creationId="{60819264-0A41-1ED9-C6C2-DECC6BAB5FC0}"/>
          </ac:picMkLst>
        </pc:picChg>
      </pc:sldChg>
      <pc:sldChg chg="addSp delSp modSp new">
        <pc:chgData name="黃梓寧" userId="S::409570315@m365.fju.edu.tw::189fd944-4b34-4fb7-82ec-6336d5abdfec" providerId="AD" clId="Web-{3A5C2DC0-BA81-4651-8E63-8533CF8D713C}" dt="2023-09-19T18:07:27.539" v="256"/>
        <pc:sldMkLst>
          <pc:docMk/>
          <pc:sldMk cId="1561988981" sldId="266"/>
        </pc:sldMkLst>
        <pc:spChg chg="mod">
          <ac:chgData name="黃梓寧" userId="S::409570315@m365.fju.edu.tw::189fd944-4b34-4fb7-82ec-6336d5abdfec" providerId="AD" clId="Web-{3A5C2DC0-BA81-4651-8E63-8533CF8D713C}" dt="2023-09-19T18:07:18.898" v="255" actId="1076"/>
          <ac:spMkLst>
            <pc:docMk/>
            <pc:sldMk cId="1561988981" sldId="266"/>
            <ac:spMk id="2" creationId="{5219273C-AC48-02A8-9D93-E128050AC383}"/>
          </ac:spMkLst>
        </pc:spChg>
        <pc:spChg chg="del">
          <ac:chgData name="黃梓寧" userId="S::409570315@m365.fju.edu.tw::189fd944-4b34-4fb7-82ec-6336d5abdfec" providerId="AD" clId="Web-{3A5C2DC0-BA81-4651-8E63-8533CF8D713C}" dt="2023-09-19T18:05:42.974" v="234"/>
          <ac:spMkLst>
            <pc:docMk/>
            <pc:sldMk cId="1561988981" sldId="266"/>
            <ac:spMk id="3" creationId="{18B9F423-980D-E1C0-1A44-82E489FD4955}"/>
          </ac:spMkLst>
        </pc:spChg>
        <pc:picChg chg="add mod ord">
          <ac:chgData name="黃梓寧" userId="S::409570315@m365.fju.edu.tw::189fd944-4b34-4fb7-82ec-6336d5abdfec" providerId="AD" clId="Web-{3A5C2DC0-BA81-4651-8E63-8533CF8D713C}" dt="2023-09-19T18:06:04.115" v="237" actId="1076"/>
          <ac:picMkLst>
            <pc:docMk/>
            <pc:sldMk cId="1561988981" sldId="266"/>
            <ac:picMk id="4" creationId="{BB7F8882-635E-3434-58F0-D0452B1B5FC4}"/>
          </ac:picMkLst>
        </pc:picChg>
        <pc:picChg chg="add mod">
          <ac:chgData name="黃梓寧" userId="S::409570315@m365.fju.edu.tw::189fd944-4b34-4fb7-82ec-6336d5abdfec" providerId="AD" clId="Web-{3A5C2DC0-BA81-4651-8E63-8533CF8D713C}" dt="2023-09-19T18:06:06.709" v="238" actId="1076"/>
          <ac:picMkLst>
            <pc:docMk/>
            <pc:sldMk cId="1561988981" sldId="266"/>
            <ac:picMk id="5" creationId="{F6EA0E61-99A6-0FDB-FA67-4941ED5C6BDE}"/>
          </ac:picMkLst>
        </pc:picChg>
        <pc:inkChg chg="add">
          <ac:chgData name="黃梓寧" userId="S::409570315@m365.fju.edu.tw::189fd944-4b34-4fb7-82ec-6336d5abdfec" providerId="AD" clId="Web-{3A5C2DC0-BA81-4651-8E63-8533CF8D713C}" dt="2023-09-19T18:07:27.539" v="256"/>
          <ac:inkMkLst>
            <pc:docMk/>
            <pc:sldMk cId="1561988981" sldId="266"/>
            <ac:inkMk id="6" creationId="{7AC0CB34-C9D6-38CE-D14C-9B1BE8E791A4}"/>
          </ac:inkMkLst>
        </pc:inkChg>
      </pc:sldChg>
      <pc:sldMasterChg chg="del delSldLayout">
        <pc:chgData name="黃梓寧" userId="S::409570315@m365.fju.edu.tw::189fd944-4b34-4fb7-82ec-6336d5abdfec" providerId="AD" clId="Web-{3A5C2DC0-BA81-4651-8E63-8533CF8D713C}" dt="2023-09-19T16:44:37.427" v="4"/>
        <pc:sldMasterMkLst>
          <pc:docMk/>
          <pc:sldMasterMk cId="0" sldId="2147483768"/>
        </pc:sldMasterMkLst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69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0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1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2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3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4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5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6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7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8"/>
          </pc:sldLayoutMkLst>
        </pc:sldLayoutChg>
        <pc:sldLayoutChg chg="del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0" sldId="2147483768"/>
            <pc:sldLayoutMk cId="0" sldId="2147483779"/>
          </pc:sldLayoutMkLst>
        </pc:sldLayoutChg>
      </pc:sldMasterChg>
      <pc:sldMasterChg chg="add replId addSldLayout">
        <pc:chgData name="黃梓寧" userId="S::409570315@m365.fju.edu.tw::189fd944-4b34-4fb7-82ec-6336d5abdfec" providerId="AD" clId="Web-{3A5C2DC0-BA81-4651-8E63-8533CF8D713C}" dt="2023-09-19T16:44:37.427" v="4"/>
        <pc:sldMasterMkLst>
          <pc:docMk/>
          <pc:sldMasterMk cId="3300892977" sldId="2147483780"/>
        </pc:sldMasterMkLst>
        <pc:sldLayoutChg chg="ad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1321105076" sldId="2147483781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2122714970" sldId="2147483782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952882218" sldId="2147483783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1751693720" sldId="2147483784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966960176" sldId="2147483785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1601424522" sldId="2147483786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796912786" sldId="2147483787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1633485597" sldId="2147483788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832005500" sldId="2147483789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2236352441" sldId="2147483790"/>
          </pc:sldLayoutMkLst>
        </pc:sldLayoutChg>
        <pc:sldLayoutChg chg="add replId">
          <pc:chgData name="黃梓寧" userId="S::409570315@m365.fju.edu.tw::189fd944-4b34-4fb7-82ec-6336d5abdfec" providerId="AD" clId="Web-{3A5C2DC0-BA81-4651-8E63-8533CF8D713C}" dt="2023-09-19T16:44:37.427" v="4"/>
          <pc:sldLayoutMkLst>
            <pc:docMk/>
            <pc:sldMasterMk cId="3300892977" sldId="2147483780"/>
            <pc:sldLayoutMk cId="2669479064" sldId="2147483791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6467 2236 16383 0 0,'12'5'0'0'0,"9"15"0"0"0,7 8 0 0 0,5 7 0 0 0,-4 7 0 0 0,-6 4 0 0 0,-1-1 0 0 0,0 4 0 0 0,10 5 0 0 0,-2-1 0 0 0,0-4 0 0 0,1-4 0 0 0,7 2 0 0 0,8-1 0 0 0,9-3 0 0 0,-1-9 0 0 0,-2-10 0 0 0,1 3 0 0 0,3 2 0 0 0,-2-4 0 0 0,-10 0 0 0 0,-1-4 0 0 0,-3-6 0 0 0,-1 0 0 0 0,-2-2 0 0 0,-1-15 0 0 0,-8-36 0 0 0,-36-64 0 0 0,-24-27 0 0 0,-11-25 0 0 0,-11-4 0 0 0,-1 12 0 0 0,2 9 0 0 0,-12 27 0 0 0,-2 33 0 0 0,-6 29 0 0 0,3 22 0 0 0,7 17 0 0 0,4 15 0 0 0,5 6 0 0 0,13 7 0 0 0,6 1 0 0 0,-7 8 0 0 0,-3 5 0 0 0,1 9 0 0 0,1 9 0 0 0,-2 7 0 0 0,-1 11 0 0 0,3 0 0 0 0,8-1 0 0 0,10-5 0 0 0,9-8 0 0 0,8-8 0 0 0,5-5 0 0 0,-3-5 0 0 0,0-3 0 0 0,0 0 0 0 0,2 4 0 0 0,1 2 0 0 0,2 1 0 0 0,0-2 0 0 0,7 4 0 0 0,8-4 0 0 0,7-10 0 0 0,0-4 0 0 0,8-5 0 0 0,6-7 0 0 0,1-6 0 0 0,2-3 0 0 0,-1 3 0 0 0,-1 0 0 0 0,0-1 0 0 0,0-1 0 0 0,4-2 0 0 0,8-7 0 0 0,1-9 0 0 0,4-2 0 0 0,5-4 0 0 0,4-5 0 0 0,-3 2 0 0 0,-6 4 0 0 0,-11 0 0 0 0,-13-3 0 0 0,-12-10 0 0 0,-9-16 0 0 0,-5-7 0 0 0,-3 1 0 0 0,-2 2 0 0 0,-1 6 0 0 0,1-3 0 0 0,0-9 0 0 0,1-2 0 0 0,0 4 0 0 0,0 0 0 0 0,1 3 0 0 0,0 4 0 0 0,0 6 0 0 0,1 3 0 0 0,-1 2 0 0 0,-6 3 0 0 0,-13 6 0 0 0,-10 8 0 0 0,-5 2 0 0 0,-3-2 0 0 0,-1 3 0 0 0,0 3 0 0 0,1 5 0 0 0,1 4 0 0 0,-5 2 0 0 0,4 3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14376 8421 16383 0 0,'23'0'0'0'0,"19"0"0"0"0,21 0 0 0 0,4 0 0 0 0,-3 0 0 0 0,12 0 0 0 0,-3 0 0 0 0,-1 0 0 0 0,-8 0 0 0 0,-8 0 0 0 0,-8 0 0 0 0,-1 0 0 0 0,-2 0 0 0 0,-4 0 0 0 0,4 0 0 0 0,-1-5 0 0 0,-1-3 0 0 0,-3 1 0 0 0,-2-5 0 0 0,-2 0 0 0 0,-1 2 0 0 0,-1 3 0 0 0,6 2 0 0 0,1 2 0 0 0,0 2 0 0 0,5 1 0 0 0,0 0 0 0 0,-2 1 0 0 0,-3-1 0 0 0,-8 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6650 1931 16383 0 0,'6'0'0'0'0,"13"0"0"0"0,10 0 0 0 0,5 0 0 0 0,3 0 0 0 0,1 6 0 0 0,-1 2 0 0 0,0 5 0 0 0,-6 7 0 0 0,-9 5 0 0 0,-3 10 0 0 0,-3 17 0 0 0,0 11 0 0 0,4 0 0 0 0,4-4 0 0 0,4-7 0 0 0,-3-6 0 0 0,-6 1 0 0 0,-6-3 0 0 0,-5-2 0 0 0,-4 4 0 0 0,-3-2 0 0 0,-1-7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11060 7980 16383 0 0,'17'0'0'0'0,"12"0"0"0"0,7 0 0 0 0,14 0 0 0 0,5 0 0 0 0,-2 0 0 0 0,9 0 0 0 0,-2 0 0 0 0,2 0 0 0 0,-5 0 0 0 0,-6 0 0 0 0,-5 0 0 0 0,-6 0 0 0 0,-3 0 0 0 0,4 0 0 0 0,6 0 0 0 0,1 0 0 0 0,-2 0 0 0 0,-3 0 0 0 0,-3 0 0 0 0,-2 0 0 0 0,-2 0 0 0 0,-1 0 0 0 0,4 0 0 0 0,3 0 0 0 0,-2 0 0 0 0,23 0 0 0 0,6 0 0 0 0,9 0 0 0 0,-4 0 0 0 0,-2 0 0 0 0,-2 0 0 0 0,-7 0 0 0 0,-2 0 0 0 0,-1 0 0 0 0,8 0 0 0 0,3 0 0 0 0,7 0 0 0 0,2 0 0 0 0,5 0 0 0 0,0 0 0 0 0,-9 0 0 0 0,-1 0 0 0 0,-6 0 0 0 0,2 0 0 0 0,1 0 0 0 0,5 0 0 0 0,-4 0 0 0 0,2 0 0 0 0,-5 0 0 0 0,2 6 0 0 0,-4 2 0 0 0,-9-1 0 0 0,-8-1 0 0 0,-2-2 0 0 0,-2-1 0 0 0,1-2 0 0 0,5 0 0 0 0,-1-1 0 0 0,-4-1 0 0 0,8 1 0 0 0,0 0 0 0 0,-4 0 0 0 0,7-1 0 0 0,5 1 0 0 0,3 0 0 0 0,2 0 0 0 0,6 0 0 0 0,3 0 0 0 0,11 0 0 0 0,-5 0 0 0 0,-3 0 0 0 0,6 0 0 0 0,-5-6 0 0 0,-11-1 0 0 0,-5-1 0 0 0,-4 2 0 0 0,7 2 0 0 0,2 2 0 0 0,1-6 0 0 0,-1 0 0 0 0,1 1 0 0 0,-8 1 0 0 0,4 2 0 0 0,1 2 0 0 0,7 1 0 0 0,1 0 0 0 0,-5 1 0 0 0,1 1 0 0 0,-5-1 0 0 0,-3 0 0 0 0,-7 1 0 0 0,-7-1 0 0 0,-6 0 0 0 0,0 0 0 0 0,4 0 0 0 0,6 0 0 0 0,-1 0 0 0 0,-4 0 0 0 0,-4 0 0 0 0,1 0 0 0 0,5 0 0 0 0,4 0 0 0 0,-1 0 0 0 0,-4 0 0 0 0,-5 0 0 0 0,7-6 0 0 0,1-2 0 0 0,8 1 0 0 0,-1 1 0 0 0,-4 2 0 0 0,5 1 0 0 0,3 2 0 0 0,15 0 0 0 0,-1 1 0 0 0,3 1 0 0 0,0-1 0 0 0,3 0 0 0 0,-1 0 0 0 0,-3 1 0 0 0,-10-1 0 0 0,-11 0 0 0 0,-10 0 0 0 0,-8 0 0 0 0,-5 0 0 0 0,-3 0 0 0 0,-1 0 0 0 0,5 0 0 0 0,1 0 0 0 0,1 0 0 0 0,5 0 0 0 0,6 0 0 0 0,18 0 0 0 0,3 0 0 0 0,-5 0 0 0 0,-2 0 0 0 0,-1 0 0 0 0,0 0 0 0 0,2 0 0 0 0,0 0 0 0 0,7 0 0 0 0,3 0 0 0 0,5 0 0 0 0,7 6 0 0 0,-1 1 0 0 0,-8 1 0 0 0,-13-2 0 0 0,-5-2 0 0 0,-8-2 0 0 0,-6 0 0 0 0,5-2 0 0 0,1 0 0 0 0,13 6 0 0 0,8 7 0 0 0,20 2 0 0 0,12-2 0 0 0,-1-3 0 0 0,-12-3 0 0 0,-11-3 0 0 0,-13-2 0 0 0,-13-2 0 0 0,-3 0 0 0 0,-7-1 0 0 0,-3 1 0 0 0,7-1 0 0 0,7 6 0 0 0,11 3 0 0 0,29 11 0 0 0,33 2 0 0 0,17 9 0 0 0,7 0 0 0 0,7 1 0 0 0,-13-6 0 0 0,-20-6 0 0 0,-26-7 0 0 0,-24-5 0 0 0,-14-4 0 0 0,-12-3 0 0 0,-4-1 0 0 0,9 0 0 0 0,5 0 0 0 0,4 0 0 0 0,8 0 0 0 0,3 0 0 0 0,-5 1 0 0 0,-10 0 0 0 0,-3 0 0 0 0,-1 0 0 0 0,-4 0 0 0 0,7 0 0 0 0,3 0 0 0 0,15 0 0 0 0,29 6 0 0 0,2 2 0 0 0,-1-1 0 0 0,-13-1 0 0 0,-17-2 0 0 0,-10-1 0 0 0,-17-2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15248 9322 16383 0 0,'-6'0'0'0'0,"-13"0"0"0"0,-21 0 0 0 0,-10 0 0 0 0,-7 0 0 0 0,-1 0 0 0 0,-1 0 0 0 0,-14 0 0 0 0,-7 0 0 0 0,0 0 0 0 0,6 0 0 0 0,11 0 0 0 0,4 0 0 0 0,-5 0 0 0 0,-3 0 0 0 0,4 0 0 0 0,0 6 0 0 0,1 2 0 0 0,3-1 0 0 0,8-1 0 0 0,-1-2 0 0 0,4-1 0 0 0,4-2 0 0 0,-2 0 0 0 0,0-1 0 0 0,3 0 0 0 0,3-1 0 0 0,-4 1 0 0 0,1 0 0 0 0,1-1 0 0 0,-4 1 0 0 0,0 0 0 0 0,3 0 0 0 0,2 0 0 0 0,2 0 0 0 0,3 0 0 0 0,0 0 0 0 0,2 0 0 0 0,-5 0 0 0 0,-3 0 0 0 0,1 0 0 0 0,-4 0 0 0 0,-1 0 0 0 0,-4 0 0 0 0,-5 0 0 0 0,1 0 0 0 0,-2 0 0 0 0,-3 0 0 0 0,3 0 0 0 0,5 0 0 0 0,-6 0 0 0 0,-6 0 0 0 0,-20 0 0 0 0,-14 0 0 0 0,-2 0 0 0 0,11 0 0 0 0,13 0 0 0 0,14 0 0 0 0,12 0 0 0 0,9 0 0 0 0,-2 0 0 0 0,2 0 0 0 0,1 0 0 0 0,8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7610 5636 16383 0 0,'-6'0'0'0'0,"-2"5"0"0"0,7 9 0 0 0,8 1 0 0 0,10-2 0 0 0,7-3 0 0 0,17 9 0 0 0,8 0 0 0 0,1-2 0 0 0,-3-4 0 0 0,-2-5 0 0 0,-4-4 0 0 0,-3-1 0 0 0,-2-3 0 0 0,4 0 0 0 0,2-1 0 0 0,-1 0 0 0 0,4 0 0 0 0,0 1 0 0 0,-1-1 0 0 0,-3 1 0 0 0,4 0 0 0 0,-1 0 0 0 0,-1 0 0 0 0,3 0 0 0 0,0 0 0 0 0,-3 0 0 0 0,-2 0 0 0 0,-2 0 0 0 0,-3 0 0 0 0,-1 0 0 0 0,0 0 0 0 0,4 0 0 0 0,3 0 0 0 0,-1 0 0 0 0,4 0 0 0 0,1 0 0 0 0,-2 0 0 0 0,-3-6 0 0 0,-2-1 0 0 0,-2-1 0 0 0,-2 2 0 0 0,-6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14236 6687 16383 0 0,'0'18'0'0'0,"0"11"0"0"0,0 6 0 0 0,6 10 0 0 0,8-4 0 0 0,7-2 0 0 0,5-3 0 0 0,11 5 0 0 0,10 1 0 0 0,4 5 0 0 0,-2 0 0 0 0,-10-2 0 0 0,-10-3 0 0 0,-5-2 0 0 0,0-3 0 0 0,-5 4 0 0 0,0 1 0 0 0,-2-1 0 0 0,-5-1 0 0 0,1-8 0 0 0,5-4 0 0 0,-1 0 0 0 0,-3 1 0 0 0,-5 1 0 0 0,3 1 0 0 0,22 7 0 0 0,12-3 0 0 0,8-7 0 0 0,2-9 0 0 0,-3-7 0 0 0,7-6 0 0 0,-1-4 0 0 0,-5-2 0 0 0,-5-1 0 0 0,-6-7 0 0 0,-4-7 0 0 0,-9-7 0 0 0,-9-6 0 0 0,-9-3 0 0 0,0-3 0 0 0,-2-1 0 0 0,-3-1 0 0 0,-3 0 0 0 0,-1-5 0 0 0,-2-1 0 0 0,-1 0 0 0 0,-1 1 0 0 0,1-3 0 0 0,-1-1 0 0 0,1 3 0 0 0,-1-5 0 0 0,1 1 0 0 0,0-4 0 0 0,-6 2 0 0 0,-7 8 0 0 0,-20 5 0 0 0,-9 9 0 0 0,-4 2 0 0 0,1 7 0 0 0,1 5 0 0 0,3 4 0 0 0,3 5 0 0 0,2 2 0 0 0,0 1 0 0 0,2 1 0 0 0,0 0 0 0 0,-5 0 0 0 0,-2 0 0 0 0,-1 0 0 0 0,-3-1 0 0 0,-1 0 0 0 0,2 0 0 0 0,3 12 0 0 0,7 9 0 0 0,11 7 0 0 0,9 5 0 0 0,6 2 0 0 0,0 1 0 0 0,-6 7 0 0 0,-5 1 0 0 0,-6-1 0 0 0,1-2 0 0 0,6-2 0 0 0,-1 3 0 0 0,3 8 0 0 0,4-1 0 0 0,10 4 0 0 0,18 5 0 0 0,10-2 0 0 0,14-11 0 0 0,5-13 0 0 0,1-11 0 0 0,5-10 0 0 0,-2-7 0 0 0,-2-4 0 0 0,13-1 0 0 0,-3-8 0 0 0,-5-6 0 0 0,-12-8 0 0 0,-13-6 0 0 0,-10-8 0 0 0,-9-11 0 0 0,-5-2 0 0 0,-4 1 0 0 0,-1 3 0 0 0,-1 4 0 0 0,1 3 0 0 0,0 2 0 0 0,1 2 0 0 0,0-5 0 0 0,1-1 0 0 0,-6 6 0 0 0,-7 3 0 0 0,-8 2 0 0 0,-6 5 0 0 0,-4 2 0 0 0,3-2 0 0 0,1-1 0 0 0,-1-4 0 0 0,-2 5 0 0 0,-1 6 0 0 0,-1 0 0 0 0,4-2 0 0 0,2-3 0 0 0,-1-4 0 0 0,-1-2 0 0 0,3-3 0 0 0,1 5 0 0 0,-1 1 0 0 0,-9 6 0 0 0,-4 5 0 0 0,-1 7 0 0 0,6 9 0 0 0,8 18 0 0 0,9 10 0 0 0,7 7 0 0 0,5 3 0 0 0,3 7 0 0 0,2 2 0 0 0,1-2 0 0 0,-1 3 0 0 0,1 0 0 0 0,-1 2 0 0 0,0 6 0 0 0,5 3 0 0 0,2-1 0 0 0,-1-5 0 0 0,-1-6 0 0 0,-2-6 0 0 0,-1-2 0 0 0,-2 2 0 0 0,-1 6 0 0 0,-5 2 0 0 0,-9-3 0 0 0,-7-8 0 0 0,-7-12 0 0 0,-3-15 0 0 0,3-16 0 0 0,6-18 0 0 0,8-23 0 0 0,5-9 0 0 0,5-13 0 0 0,2-6 0 0 0,3 3 0 0 0,0 2 0 0 0,0 8 0 0 0,0 7 0 0 0,0 2 0 0 0,0 4 0 0 0,-1 5 0 0 0,0 3 0 0 0,1 2 0 0 0,-1 3 0 0 0,5 1 0 0 0,9 1 0 0 0,7-1 0 0 0,5-5 0 0 0,5 4 0 0 0,9 1 0 0 0,8 8 0 0 0,3 7 0 0 0,4 2 0 0 0,-2 3 0 0 0,-4 4 0 0 0,-4 4 0 0 0,-4 3 0 0 0,-4 2 0 0 0,-2-5 0 0 0,0-7 0 0 0,-2-1 0 0 0,6 2 0 0 0,8 2 0 0 0,1 4 0 0 0,5 2 0 0 0,-1 2 0 0 0,-4 2 0 0 0,2 0 0 0 0,-2 0 0 0 0,-3 1 0 0 0,2 0 0 0 0,-1-1 0 0 0,-3 6 0 0 0,-2 8 0 0 0,-3 7 0 0 0,-7 6 0 0 0,-10 4 0 0 0,-8 2 0 0 0,-6 8 0 0 0,-5 2 0 0 0,-2 6 0 0 0,-1 0 0 0 0,-1-2 0 0 0,1-4 0 0 0,-1 3 0 0 0,1-7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6156 4436 16383 0 0,'6'0'0'0'0,"7"0"0"0"0,8 0 0 0 0,6 0 0 0 0,4 0 0 0 0,9 0 0 0 0,2 0 0 0 0,1 0 0 0 0,5 0 0 0 0,5 6 0 0 0,0 2 0 0 0,8-1 0 0 0,-1-1 0 0 0,-4-2 0 0 0,-6-1 0 0 0,0-2 0 0 0,-3 0 0 0 0,8-1 0 0 0,1 0 0 0 0,-3-1 0 0 0,0 1 0 0 0,-3 0 0 0 0,-3-1 0 0 0,1 1 0 0 0,-2 0 0 0 0,-2 0 0 0 0,2 0 0 0 0,0 0 0 0 0,3 0 0 0 0,5 0 0 0 0,-1 0 0 0 0,-3 0 0 0 0,1 0 0 0 0,3 0 0 0 0,-1 0 0 0 0,-4 0 0 0 0,-5 0 0 0 0,-3 0 0 0 0,-4 0 0 0 0,4 0 0 0 0,1 0 0 0 0,-1 0 0 0 0,-2 0 0 0 0,-2 0 0 0 0,0 0 0 0 0,-2 0 0 0 0,-1 6 0 0 0,6 2 0 0 0,1-1 0 0 0,1-1 0 0 0,-8-2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21291 9481 16383 0 0,'0'6'0'0'0,"-12"1"0"0"0,-8 0 0 0 0,-8 5 0 0 0,-3-1 0 0 0,-9-1 0 0 0,-3-3 0 0 0,1-3 0 0 0,-5-1 0 0 0,1-2 0 0 0,3-1 0 0 0,2 0 0 0 0,3 0 0 0 0,2-1 0 0 0,2 1 0 0 0,1-1 0 0 0,-5 1 0 0 0,-2 0 0 0 0,0 0 0 0 0,-4 0 0 0 0,0 0 0 0 0,1 0 0 0 0,3 0 0 0 0,-3 0 0 0 0,0 0 0 0 0,1 0 0 0 0,9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9157 3161 16383 0 0,'-11'0'0'0'0,"-10"0"0"0"0,-6 0 0 0 0,-5 0 0 0 0,-2 0 0 0 0,-1 0 0 0 0,-1 0 0 0 0,1 0 0 0 0,-5 0 0 0 0,-1 0 0 0 0,0 0 0 0 0,-4 0 0 0 0,-5 0 0 0 0,0 0 0 0 0,-9 0 0 0 0,-5 0 0 0 0,-8 0 0 0 0,-4 0 0 0 0,0 0 0 0 0,2 0 0 0 0,-4 0 0 0 0,6 0 0 0 0,5 0 0 0 0,-5 0 0 0 0,6 0 0 0 0,-9 0 0 0 0,2 0 0 0 0,-8 0 0 0 0,-2 0 0 0 0,2 0 0 0 0,9 0 0 0 0,11 0 0 0 0,5 0 0 0 0,6 0 0 0 0,6 0 0 0 0,5 0 0 0 0,3 0 0 0 0,3 0 0 0 0,1 0 0 0 0,-6-11 0 0 0,-1-4 0 0 0,0 1 0 0 0,1 2 0 0 0,1 4 0 0 0,7 3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47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1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0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3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0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85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2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24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0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8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9/19/2023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92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0" r:id="rId2"/>
    <p:sldLayoutId id="2147483789" r:id="rId3"/>
    <p:sldLayoutId id="2147483788" r:id="rId4"/>
    <p:sldLayoutId id="2147483787" r:id="rId5"/>
    <p:sldLayoutId id="2147483786" r:id="rId6"/>
    <p:sldLayoutId id="2147483785" r:id="rId7"/>
    <p:sldLayoutId id="2147483784" r:id="rId8"/>
    <p:sldLayoutId id="2147483783" r:id="rId9"/>
    <p:sldLayoutId id="2147483782" r:id="rId10"/>
    <p:sldLayoutId id="214748378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7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21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彩色幾何圖案的馬賽克">
            <a:extLst>
              <a:ext uri="{FF2B5EF4-FFF2-40B4-BE49-F238E27FC236}">
                <a16:creationId xmlns:a16="http://schemas.microsoft.com/office/drawing/2014/main" id="{2EE28EE1-8FC8-A3DE-9BF8-F49F5A76C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16295" r="6" b="496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5400" dirty="0">
                <a:solidFill>
                  <a:srgbClr val="FFFFFF"/>
                </a:solidFill>
              </a:rPr>
              <a:t>Ubuntu</a:t>
            </a:r>
            <a:r>
              <a:rPr lang="zh-TW" altLang="en-US" sz="5400">
                <a:solidFill>
                  <a:srgbClr val="FFFFFF"/>
                </a:solidFill>
              </a:rPr>
              <a:t>安裝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rtlCol="0"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  <a:cs typeface="Arial"/>
              </a:rPr>
              <a:t>409570315 </a:t>
            </a:r>
            <a:r>
              <a:rPr lang="zh-TW" altLang="en-US" sz="2200">
                <a:solidFill>
                  <a:srgbClr val="FFFFFF"/>
                </a:solidFill>
                <a:cs typeface="Arial"/>
              </a:rPr>
              <a:t>醫資四 黃梓寧</a:t>
            </a:r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719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19273C-AC48-02A8-9D93-E128050AC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135" y="893609"/>
            <a:ext cx="5316794" cy="1325563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設定使用者名稱與密碼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BB7F8882-635E-3434-58F0-D0452B1B5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9" y="129561"/>
            <a:ext cx="6033605" cy="4351338"/>
          </a:xfrm>
        </p:spPr>
      </p:pic>
      <p:pic>
        <p:nvPicPr>
          <p:cNvPr id="5" name="圖片 4" descr="一張含有 文字, 螢幕擷取畫面, 紫色, 紫蘿蘭 的圖片&#10;&#10;自動產生的描述">
            <a:extLst>
              <a:ext uri="{FF2B5EF4-FFF2-40B4-BE49-F238E27FC236}">
                <a16:creationId xmlns:a16="http://schemas.microsoft.com/office/drawing/2014/main" id="{F6EA0E61-99A6-0FDB-FA67-4941ED5C6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916" y="2618838"/>
            <a:ext cx="5864941" cy="42381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7AC0CB34-C9D6-38CE-D14C-9B1BE8E791A4}"/>
                  </a:ext>
                </a:extLst>
              </p14:cNvPr>
              <p14:cNvContentPartPr/>
              <p14:nvPr/>
            </p14:nvContentPartPr>
            <p14:xfrm>
              <a:off x="9481984" y="5173370"/>
              <a:ext cx="514205" cy="25436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7AC0CB34-C9D6-38CE-D14C-9B1BE8E791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8369" y="5067740"/>
                <a:ext cx="621796" cy="23704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98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41FB18-77D9-4DC8-0D9F-1FFCDD86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523" y="933553"/>
            <a:ext cx="1431517" cy="1349375"/>
          </a:xfrm>
        </p:spPr>
        <p:txBody>
          <a:bodyPr/>
          <a:lstStyle/>
          <a:p>
            <a:r>
              <a:rPr lang="zh-TW" altLang="en-US"/>
              <a:t>登入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5BB09088-ED1C-CA2C-0A27-DFAF7193F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08" y="-5633"/>
            <a:ext cx="5904726" cy="4240726"/>
          </a:xfrm>
        </p:spPr>
      </p:pic>
      <p:pic>
        <p:nvPicPr>
          <p:cNvPr id="5" name="圖片 4" descr="一張含有 文字, 螢幕擷取畫面, 軟體, 電腦圖示 的圖片&#10;&#10;自動產生的描述">
            <a:extLst>
              <a:ext uri="{FF2B5EF4-FFF2-40B4-BE49-F238E27FC236}">
                <a16:creationId xmlns:a16="http://schemas.microsoft.com/office/drawing/2014/main" id="{60819264-0A41-1ED9-C6C2-DECC6BAB5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756" y="2982736"/>
            <a:ext cx="5680586" cy="3817627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65FD4B50-7630-474F-AF04-592A399E56F5}"/>
              </a:ext>
            </a:extLst>
          </p:cNvPr>
          <p:cNvSpPr txBox="1">
            <a:spLocks/>
          </p:cNvSpPr>
          <p:nvPr/>
        </p:nvSpPr>
        <p:spPr>
          <a:xfrm>
            <a:off x="2035278" y="4699308"/>
            <a:ext cx="2488484" cy="1349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安裝成功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485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7906D2-426F-1399-66F3-3FA67E3A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下載Ubuntu22.04版本</a:t>
            </a:r>
          </a:p>
        </p:txBody>
      </p:sp>
      <p:pic>
        <p:nvPicPr>
          <p:cNvPr id="4" name="內容版面配置區 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64E7BD5-BEA8-7456-4743-1A47E6849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4398"/>
            <a:ext cx="10515600" cy="4083293"/>
          </a:xfrm>
        </p:spPr>
      </p:pic>
    </p:spTree>
    <p:extLst>
      <p:ext uri="{BB962C8B-B14F-4D97-AF65-F5344CB8AC3E}">
        <p14:creationId xmlns:p14="http://schemas.microsoft.com/office/powerpoint/2010/main" val="186692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4D5439D4-D0C1-31BE-2E89-4BD442700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48" y="166432"/>
            <a:ext cx="5836821" cy="3650790"/>
          </a:xfrm>
        </p:spPr>
      </p:pic>
      <p:pic>
        <p:nvPicPr>
          <p:cNvPr id="5" name="圖片 4" descr="一張含有 文字, 螢幕擷取畫面, 設計 的圖片&#10;&#10;自動產生的描述">
            <a:extLst>
              <a:ext uri="{FF2B5EF4-FFF2-40B4-BE49-F238E27FC236}">
                <a16:creationId xmlns:a16="http://schemas.microsoft.com/office/drawing/2014/main" id="{0F13474C-F8D6-A676-7D3F-930E77368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884" y="2358147"/>
            <a:ext cx="5250425" cy="41450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43E372-E76B-91A3-B3FF-B071462BBAC4}"/>
              </a:ext>
            </a:extLst>
          </p:cNvPr>
          <p:cNvSpPr txBox="1"/>
          <p:nvPr/>
        </p:nvSpPr>
        <p:spPr>
          <a:xfrm>
            <a:off x="1198306" y="4590435"/>
            <a:ext cx="32077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altLang="en-US" sz="3600">
                <a:cs typeface="Arial"/>
              </a:rPr>
              <a:t>下載VirtualBox</a:t>
            </a:r>
            <a:endParaRPr lang="zh-TW" altLang="en-US" sz="3600"/>
          </a:p>
        </p:txBody>
      </p:sp>
    </p:spTree>
    <p:extLst>
      <p:ext uri="{BB962C8B-B14F-4D97-AF65-F5344CB8AC3E}">
        <p14:creationId xmlns:p14="http://schemas.microsoft.com/office/powerpoint/2010/main" val="1286387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B3E2D-8260-3CFE-1EFD-0B299067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52204DBF-658D-9CB7-CF51-ADF2E926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854" y="240173"/>
            <a:ext cx="5494422" cy="4351338"/>
          </a:xfrm>
        </p:spPr>
      </p:pic>
      <p:pic>
        <p:nvPicPr>
          <p:cNvPr id="5" name="圖片 4" descr="一張含有 文字, 螢幕擷取畫面, 軟體, 設計 的圖片&#10;&#10;自動產生的描述">
            <a:extLst>
              <a:ext uri="{FF2B5EF4-FFF2-40B4-BE49-F238E27FC236}">
                <a16:creationId xmlns:a16="http://schemas.microsoft.com/office/drawing/2014/main" id="{DBDB8D72-B340-4CA5-BBE9-0C66E1D36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561" y="2645865"/>
            <a:ext cx="5102941" cy="406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2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ECFC7C-ED6D-0BE6-3592-72DD3DC8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0941" y="1151706"/>
            <a:ext cx="2416278" cy="1325563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點擊新增</a:t>
            </a:r>
            <a:endParaRPr lang="zh-TW" altLang="en-US" dirty="0"/>
          </a:p>
        </p:txBody>
      </p:sp>
      <p:pic>
        <p:nvPicPr>
          <p:cNvPr id="4" name="內容版面配置區 3" descr="一張含有 文字, 螢幕擷取畫面, 作業系統, 軟體 的圖片&#10;&#10;自動產生的描述">
            <a:extLst>
              <a:ext uri="{FF2B5EF4-FFF2-40B4-BE49-F238E27FC236}">
                <a16:creationId xmlns:a16="http://schemas.microsoft.com/office/drawing/2014/main" id="{8C6808B2-A43D-9D84-79AB-BE7E584BC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84" y="240174"/>
            <a:ext cx="5934872" cy="3441855"/>
          </a:xfrm>
        </p:spPr>
      </p:pic>
      <p:pic>
        <p:nvPicPr>
          <p:cNvPr id="5" name="圖片 4" descr="一張含有 文字, 螢幕擷取畫面, 植物, 軟體 的圖片&#10;&#10;自動產生的描述">
            <a:extLst>
              <a:ext uri="{FF2B5EF4-FFF2-40B4-BE49-F238E27FC236}">
                <a16:creationId xmlns:a16="http://schemas.microsoft.com/office/drawing/2014/main" id="{9BE29094-CCAB-D6A3-B4A9-57E324B6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497" y="3341417"/>
            <a:ext cx="6319683" cy="34566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21EB2A5F-EF3F-56EA-96A1-0FBF38EAFEA2}"/>
                  </a:ext>
                </a:extLst>
              </p14:cNvPr>
              <p14:cNvContentPartPr/>
              <p14:nvPr/>
            </p14:nvContentPartPr>
            <p14:xfrm>
              <a:off x="3828047" y="702859"/>
              <a:ext cx="429853" cy="415064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21EB2A5F-EF3F-56EA-96A1-0FBF38EAFE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4091" y="595316"/>
                <a:ext cx="537406" cy="630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AB2E4A2D-4AA9-D04E-E812-671A574CC3BD}"/>
                  </a:ext>
                </a:extLst>
              </p14:cNvPr>
              <p14:cNvContentPartPr/>
              <p14:nvPr/>
            </p14:nvContentPartPr>
            <p14:xfrm>
              <a:off x="4098822" y="700548"/>
              <a:ext cx="174013" cy="252732"/>
            </p14:xfrm>
          </p:contentPart>
        </mc:Choice>
        <mc:Fallback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AB2E4A2D-4AA9-D04E-E812-671A574CC3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5252" y="592697"/>
                <a:ext cx="281513" cy="468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DBF043C4-4E44-F3DC-25A3-FC02F1D43F64}"/>
                  </a:ext>
                </a:extLst>
              </p14:cNvPr>
              <p14:cNvContentPartPr/>
              <p14:nvPr/>
            </p14:nvContentPartPr>
            <p14:xfrm>
              <a:off x="7171402" y="4866432"/>
              <a:ext cx="4713339" cy="123774"/>
            </p14:xfrm>
          </p:contentPart>
        </mc:Choice>
        <mc:Fallback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DBF043C4-4E44-F3DC-25A3-FC02F1D43F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17768" y="4758802"/>
                <a:ext cx="4820968" cy="338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1C0D5769-F3D8-D81B-C5F8-AA16612D8041}"/>
                  </a:ext>
                </a:extLst>
              </p14:cNvPr>
              <p14:cNvContentPartPr/>
              <p14:nvPr/>
            </p14:nvContentPartPr>
            <p14:xfrm>
              <a:off x="7738652" y="5850194"/>
              <a:ext cx="1214848" cy="18435"/>
            </p14:xfrm>
          </p:contentPart>
        </mc:Choice>
        <mc:Fallback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1C0D5769-F3D8-D81B-C5F8-AA16612D80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5035" y="5700721"/>
                <a:ext cx="1322443" cy="31688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標題 1">
            <a:extLst>
              <a:ext uri="{FF2B5EF4-FFF2-40B4-BE49-F238E27FC236}">
                <a16:creationId xmlns:a16="http://schemas.microsoft.com/office/drawing/2014/main" id="{F5274103-2EFE-48C2-13A4-FB63C2AD2672}"/>
              </a:ext>
            </a:extLst>
          </p:cNvPr>
          <p:cNvSpPr txBox="1">
            <a:spLocks/>
          </p:cNvSpPr>
          <p:nvPr/>
        </p:nvSpPr>
        <p:spPr>
          <a:xfrm>
            <a:off x="843116" y="4388977"/>
            <a:ext cx="4161503" cy="1657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ISO映像選擇安裝到桌面的Ubuntu，點選略過無人值守安裝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170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A9D0F7-502F-77E4-B336-26E41BE3C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22" y="4347189"/>
            <a:ext cx="4972665" cy="1325563"/>
          </a:xfrm>
        </p:spPr>
        <p:txBody>
          <a:bodyPr>
            <a:normAutofit/>
          </a:bodyPr>
          <a:lstStyle/>
          <a:p>
            <a:r>
              <a:rPr lang="zh-TW" altLang="en-US"/>
              <a:t>調整硬體相關設置</a:t>
            </a:r>
          </a:p>
        </p:txBody>
      </p:sp>
      <p:pic>
        <p:nvPicPr>
          <p:cNvPr id="4" name="內容版面配置區 3" descr="一張含有 文字, 螢幕擷取畫面, 植物, 花 的圖片&#10;&#10;自動產生的描述">
            <a:extLst>
              <a:ext uri="{FF2B5EF4-FFF2-40B4-BE49-F238E27FC236}">
                <a16:creationId xmlns:a16="http://schemas.microsoft.com/office/drawing/2014/main" id="{9199B562-3FE7-F5EB-EF73-3D8EF82D8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08" y="141851"/>
            <a:ext cx="6074236" cy="3417275"/>
          </a:xfrm>
        </p:spPr>
      </p:pic>
      <p:pic>
        <p:nvPicPr>
          <p:cNvPr id="5" name="圖片 4" descr="一張含有 文字, 螢幕擷取畫面, 植物, 花 的圖片&#10;&#10;自動產生的描述">
            <a:extLst>
              <a:ext uri="{FF2B5EF4-FFF2-40B4-BE49-F238E27FC236}">
                <a16:creationId xmlns:a16="http://schemas.microsoft.com/office/drawing/2014/main" id="{AC9ADBA8-A933-7E7A-7A29-3880FDF9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81" y="3306208"/>
            <a:ext cx="6172199" cy="341648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674E792B-ADE3-CEFE-87F4-A13A7B381C64}"/>
              </a:ext>
            </a:extLst>
          </p:cNvPr>
          <p:cNvSpPr txBox="1">
            <a:spLocks/>
          </p:cNvSpPr>
          <p:nvPr/>
        </p:nvSpPr>
        <p:spPr>
          <a:xfrm>
            <a:off x="7111180" y="1132041"/>
            <a:ext cx="4972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調整硬體相關設置</a:t>
            </a:r>
          </a:p>
        </p:txBody>
      </p:sp>
    </p:spTree>
    <p:extLst>
      <p:ext uri="{BB962C8B-B14F-4D97-AF65-F5344CB8AC3E}">
        <p14:creationId xmlns:p14="http://schemas.microsoft.com/office/powerpoint/2010/main" val="425336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339D90-5232-6CB5-D7E2-84E8599BF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684" y="1053382"/>
            <a:ext cx="2330246" cy="1325563"/>
          </a:xfrm>
        </p:spPr>
        <p:txBody>
          <a:bodyPr>
            <a:normAutofit fontScale="90000"/>
          </a:bodyPr>
          <a:lstStyle/>
          <a:p>
            <a:r>
              <a:rPr lang="zh-TW" altLang="en-US"/>
              <a:t>點選完成</a:t>
            </a:r>
          </a:p>
        </p:txBody>
      </p:sp>
      <p:pic>
        <p:nvPicPr>
          <p:cNvPr id="4" name="內容版面配置區 3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69BBE03F-1B74-C9EA-8DC9-0C06865AF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61" y="129560"/>
            <a:ext cx="6039835" cy="3392693"/>
          </a:xfrm>
        </p:spPr>
      </p:pic>
      <p:pic>
        <p:nvPicPr>
          <p:cNvPr id="5" name="圖片 4" descr="一張含有 文字, 螢幕擷取畫面, 陳列, 軟體 的圖片&#10;&#10;自動產生的描述">
            <a:extLst>
              <a:ext uri="{FF2B5EF4-FFF2-40B4-BE49-F238E27FC236}">
                <a16:creationId xmlns:a16="http://schemas.microsoft.com/office/drawing/2014/main" id="{07D576C4-8656-F851-6A3C-D27980EEC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529" y="3360342"/>
            <a:ext cx="7376651" cy="34925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FAEC6506-F171-C0DA-904B-EDEABEC3BEDC}"/>
                  </a:ext>
                </a:extLst>
              </p14:cNvPr>
              <p14:cNvContentPartPr/>
              <p14:nvPr/>
            </p14:nvContentPartPr>
            <p14:xfrm>
              <a:off x="4757070" y="3281516"/>
              <a:ext cx="570251" cy="50548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FAEC6506-F171-C0DA-904B-EDEABEC3BE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463" y="3174326"/>
                <a:ext cx="677825" cy="265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CE1C960D-16A0-4E2C-2DA9-89390BD9C8AC}"/>
                  </a:ext>
                </a:extLst>
              </p14:cNvPr>
              <p14:cNvContentPartPr/>
              <p14:nvPr/>
            </p14:nvContentPartPr>
            <p14:xfrm>
              <a:off x="9356888" y="3845863"/>
              <a:ext cx="484316" cy="470688"/>
            </p14:xfrm>
          </p:contentPart>
        </mc:Choice>
        <mc:Fallback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CE1C960D-16A0-4E2C-2DA9-89390BD9C8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02915" y="3738267"/>
                <a:ext cx="591902" cy="6862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標題 1">
            <a:extLst>
              <a:ext uri="{FF2B5EF4-FFF2-40B4-BE49-F238E27FC236}">
                <a16:creationId xmlns:a16="http://schemas.microsoft.com/office/drawing/2014/main" id="{47F836A1-4F9B-3705-F5DA-A44F40D03BDE}"/>
              </a:ext>
            </a:extLst>
          </p:cNvPr>
          <p:cNvSpPr txBox="1">
            <a:spLocks/>
          </p:cNvSpPr>
          <p:nvPr/>
        </p:nvSpPr>
        <p:spPr>
          <a:xfrm>
            <a:off x="720213" y="4511879"/>
            <a:ext cx="25514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點選啟動</a:t>
            </a:r>
          </a:p>
        </p:txBody>
      </p:sp>
    </p:spTree>
    <p:extLst>
      <p:ext uri="{BB962C8B-B14F-4D97-AF65-F5344CB8AC3E}">
        <p14:creationId xmlns:p14="http://schemas.microsoft.com/office/powerpoint/2010/main" val="409989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073E2-E9FF-0E48-BA0B-14271AA50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587" y="782996"/>
            <a:ext cx="2858730" cy="1325563"/>
          </a:xfrm>
        </p:spPr>
        <p:txBody>
          <a:bodyPr/>
          <a:lstStyle/>
          <a:p>
            <a:r>
              <a:rPr lang="zh-TW" altLang="en-US"/>
              <a:t>選擇語言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9E60639E-A386-FE21-822F-CCEC6C3FC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26" y="178722"/>
            <a:ext cx="5949342" cy="4019500"/>
          </a:xfrm>
        </p:spPr>
      </p:pic>
      <p:pic>
        <p:nvPicPr>
          <p:cNvPr id="5" name="圖片 4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60AEA88C-BDBF-4672-499D-DB3A82870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884" y="2357050"/>
            <a:ext cx="5987845" cy="43561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8D820D80-3DED-58B6-C41C-81E4F6260DFD}"/>
                  </a:ext>
                </a:extLst>
              </p14:cNvPr>
              <p14:cNvContentPartPr/>
              <p14:nvPr/>
            </p14:nvContentPartPr>
            <p14:xfrm>
              <a:off x="3754693" y="2445774"/>
              <a:ext cx="807324" cy="23462"/>
            </p14:xfrm>
          </p:contentPart>
        </mc:Choice>
        <mc:Fallback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8D820D80-3DED-58B6-C41C-81E4F6260D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1087" y="2339129"/>
                <a:ext cx="914895" cy="236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8D92850A-5C2C-1D5E-79D4-FB4A60BCD247}"/>
                  </a:ext>
                </a:extLst>
              </p14:cNvPr>
              <p14:cNvContentPartPr/>
              <p14:nvPr/>
            </p14:nvContentPartPr>
            <p14:xfrm>
              <a:off x="10510338" y="5881688"/>
              <a:ext cx="354115" cy="24641"/>
            </p14:xfrm>
          </p:contentPart>
        </mc:Choice>
        <mc:Fallback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8D92850A-5C2C-1D5E-79D4-FB4A60BCD2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56771" y="5774910"/>
                <a:ext cx="461608" cy="2385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316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526481-3B9F-854E-FA5F-31779E17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69" y="4818063"/>
            <a:ext cx="3729038" cy="1325563"/>
          </a:xfrm>
        </p:spPr>
        <p:txBody>
          <a:bodyPr/>
          <a:lstStyle/>
          <a:p>
            <a:r>
              <a:rPr lang="zh-TW" altLang="en-US"/>
              <a:t>選擇所在地區</a:t>
            </a:r>
          </a:p>
        </p:txBody>
      </p:sp>
      <p:pic>
        <p:nvPicPr>
          <p:cNvPr id="4" name="內容版面配置區 3" descr="一張含有 文字, 電子產品, 螢幕擷取畫面, 軟體 的圖片&#10;&#10;自動產生的描述">
            <a:extLst>
              <a:ext uri="{FF2B5EF4-FFF2-40B4-BE49-F238E27FC236}">
                <a16:creationId xmlns:a16="http://schemas.microsoft.com/office/drawing/2014/main" id="{D10C39B0-918E-AE67-7821-C8111EEFD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11" y="129561"/>
            <a:ext cx="5650790" cy="4056371"/>
          </a:xfrm>
        </p:spPr>
      </p:pic>
      <p:pic>
        <p:nvPicPr>
          <p:cNvPr id="5" name="圖片 4" descr="一張含有 文字, 地圖, 螢幕擷取畫面, 軟體 的圖片&#10;&#10;自動產生的描述">
            <a:extLst>
              <a:ext uri="{FF2B5EF4-FFF2-40B4-BE49-F238E27FC236}">
                <a16:creationId xmlns:a16="http://schemas.microsoft.com/office/drawing/2014/main" id="{4CA17FE6-2FCF-94DD-81B8-4EA16C95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52" y="2353792"/>
            <a:ext cx="6135329" cy="4424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筆跡 5">
                <a:extLst>
                  <a:ext uri="{FF2B5EF4-FFF2-40B4-BE49-F238E27FC236}">
                    <a16:creationId xmlns:a16="http://schemas.microsoft.com/office/drawing/2014/main" id="{A75B0C62-0A54-74BC-5FDC-96BCD7BABB53}"/>
                  </a:ext>
                </a:extLst>
              </p14:cNvPr>
              <p14:cNvContentPartPr/>
              <p14:nvPr/>
            </p14:nvContentPartPr>
            <p14:xfrm>
              <a:off x="1424322" y="1571953"/>
              <a:ext cx="831912" cy="23483"/>
            </p14:xfrm>
          </p:contentPart>
        </mc:Choice>
        <mc:Fallback>
          <p:pic>
            <p:nvPicPr>
              <p:cNvPr id="6" name="筆跡 5">
                <a:extLst>
                  <a:ext uri="{FF2B5EF4-FFF2-40B4-BE49-F238E27FC236}">
                    <a16:creationId xmlns:a16="http://schemas.microsoft.com/office/drawing/2014/main" id="{A75B0C62-0A54-74BC-5FDC-96BCD7BABB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0348" y="1465212"/>
                <a:ext cx="939499" cy="2366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447263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49B545"/>
      </a:accent1>
      <a:accent2>
        <a:srgbClr val="78B247"/>
      </a:accent2>
      <a:accent3>
        <a:srgbClr val="9EA858"/>
      </a:accent3>
      <a:accent4>
        <a:srgbClr val="BF9C48"/>
      </a:accent4>
      <a:accent5>
        <a:srgbClr val="E28B67"/>
      </a:accent5>
      <a:accent6>
        <a:srgbClr val="DF5A6A"/>
      </a:accent6>
      <a:hlink>
        <a:srgbClr val="AB69AE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0</TotalTime>
  <Words>0</Words>
  <Application>Microsoft Office PowerPoint</Application>
  <PresentationFormat>寬螢幕</PresentationFormat>
  <Paragraphs>0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ExploreVTI</vt:lpstr>
      <vt:lpstr>Ubuntu安裝</vt:lpstr>
      <vt:lpstr>下載Ubuntu22.04版本</vt:lpstr>
      <vt:lpstr>PowerPoint 簡報</vt:lpstr>
      <vt:lpstr>PowerPoint 簡報</vt:lpstr>
      <vt:lpstr>點擊新增</vt:lpstr>
      <vt:lpstr>調整硬體相關設置</vt:lpstr>
      <vt:lpstr>點選完成</vt:lpstr>
      <vt:lpstr>選擇語言</vt:lpstr>
      <vt:lpstr>選擇所在地區</vt:lpstr>
      <vt:lpstr>設定使用者名稱與密碼</vt:lpstr>
      <vt:lpstr>登入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/>
  <cp:revision>143</cp:revision>
  <dcterms:created xsi:type="dcterms:W3CDTF">2023-09-19T16:44:12Z</dcterms:created>
  <dcterms:modified xsi:type="dcterms:W3CDTF">2023-09-19T18:07:32Z</dcterms:modified>
</cp:coreProperties>
</file>